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9" r:id="rId4"/>
    <p:sldId id="270" r:id="rId5"/>
    <p:sldId id="271" r:id="rId6"/>
    <p:sldId id="261" r:id="rId7"/>
    <p:sldId id="268" r:id="rId8"/>
    <p:sldId id="262" r:id="rId9"/>
    <p:sldId id="259" r:id="rId10"/>
    <p:sldId id="263" r:id="rId11"/>
    <p:sldId id="260" r:id="rId12"/>
    <p:sldId id="264" r:id="rId13"/>
    <p:sldId id="272" r:id="rId14"/>
    <p:sldId id="275" r:id="rId15"/>
    <p:sldId id="274" r:id="rId16"/>
    <p:sldId id="273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594" y="-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3E72-13F0-40E5-BCEE-25A886DFC2B0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FCFF0-43FD-46FA-A837-5E22B29D8C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05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FCFF0-43FD-46FA-A837-5E22B29D8CB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9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FCFF0-43FD-46FA-A837-5E22B29D8C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2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7692871-ADBA-4CD7-855D-7580F3B1D8D9}" type="datetimeFigureOut">
              <a:rPr lang="en-AU" smtClean="0"/>
              <a:t>11/04/2018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60rN9JEapg" TargetMode="External"/><Relationship Id="rId2" Type="http://schemas.openxmlformats.org/officeDocument/2006/relationships/hyperlink" Target="https://www.youtube.com/watch?v=B9SptdjpJB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yBdA61GmJ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Assessment Task 3 Feedback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12/4/2017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75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 smtClean="0"/>
              <a:t>21 c</a:t>
            </a:r>
            <a:r>
              <a:rPr lang="en-AU" dirty="0" smtClean="0"/>
              <a:t>) Vague explanations. Some got ion concentrations part but did a lot of explaining to get to it.</a:t>
            </a:r>
            <a:endParaRPr lang="en-AU" dirty="0" smtClean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 smtClean="0"/>
              <a:t>22a) No-one got this. Very specific section in text book + not super clear.  Read question properly/revision</a:t>
            </a:r>
          </a:p>
          <a:p>
            <a:pPr marL="114300" indent="0">
              <a:buNone/>
            </a:pPr>
            <a:r>
              <a:rPr lang="en-AU" dirty="0" smtClean="0"/>
              <a:t>b/c) Some okay with this. Just revision for others</a:t>
            </a:r>
          </a:p>
        </p:txBody>
      </p:sp>
    </p:spTree>
    <p:extLst>
      <p:ext uri="{BB962C8B-B14F-4D97-AF65-F5344CB8AC3E}">
        <p14:creationId xmlns:p14="http://schemas.microsoft.com/office/powerpoint/2010/main" val="145240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5781" r="63984" b="15431"/>
          <a:stretch/>
        </p:blipFill>
        <p:spPr bwMode="auto">
          <a:xfrm>
            <a:off x="1331640" y="141362"/>
            <a:ext cx="6359607" cy="67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1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AutoNum type="alphaLcParenR"/>
            </a:pPr>
            <a:r>
              <a:rPr lang="en-AU" dirty="0" smtClean="0"/>
              <a:t>Most got two marks. Missed hypothalamus receiving stimulus ( a lot of writing otherwise)</a:t>
            </a:r>
          </a:p>
          <a:p>
            <a:pPr marL="571500" indent="-457200">
              <a:buAutoNum type="alphaLcParenR"/>
            </a:pPr>
            <a:r>
              <a:rPr lang="en-AU" dirty="0" smtClean="0"/>
              <a:t>Antagonistic definition blurry/vague for most.</a:t>
            </a:r>
            <a:br>
              <a:rPr lang="en-AU" dirty="0" smtClean="0"/>
            </a:br>
            <a:r>
              <a:rPr lang="en-AU" dirty="0" smtClean="0"/>
              <a:t>Hormone examples not a great example in key.</a:t>
            </a:r>
            <a:br>
              <a:rPr lang="en-AU" dirty="0" smtClean="0"/>
            </a:br>
            <a:r>
              <a:rPr lang="en-AU" dirty="0" smtClean="0"/>
              <a:t>Accepted thyroxine but many couldn’t find antagonistic hormone </a:t>
            </a:r>
            <a:r>
              <a:rPr lang="en-AU" dirty="0" err="1" smtClean="0"/>
              <a:t>eg</a:t>
            </a:r>
            <a:r>
              <a:rPr lang="en-AU" dirty="0" smtClean="0"/>
              <a:t>. Insulin and glucagon.</a:t>
            </a:r>
            <a:br>
              <a:rPr lang="en-AU" dirty="0" smtClean="0"/>
            </a:br>
            <a:endParaRPr lang="en-AU" dirty="0" smtClean="0"/>
          </a:p>
          <a:p>
            <a:pPr marL="571500" indent="-457200">
              <a:buAutoNum type="alphaLcParenR"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3119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23125" r="63250" b="23750"/>
          <a:stretch/>
        </p:blipFill>
        <p:spPr bwMode="auto">
          <a:xfrm>
            <a:off x="611560" y="240804"/>
            <a:ext cx="7462753" cy="660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0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Most okay naming with types</a:t>
            </a:r>
          </a:p>
          <a:p>
            <a:r>
              <a:rPr lang="en-AU" dirty="0" smtClean="0"/>
              <a:t>Need revision with examples</a:t>
            </a:r>
          </a:p>
          <a:p>
            <a:endParaRPr lang="en-AU" dirty="0"/>
          </a:p>
          <a:p>
            <a:r>
              <a:rPr lang="en-AU" dirty="0" smtClean="0"/>
              <a:t>Most okay with comparing (4 marks=2 points for each)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509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7199" r="48483" b="7433"/>
          <a:stretch/>
        </p:blipFill>
        <p:spPr bwMode="auto">
          <a:xfrm>
            <a:off x="446281" y="0"/>
            <a:ext cx="7956376" cy="690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32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Most okay with functional</a:t>
            </a:r>
          </a:p>
          <a:p>
            <a:r>
              <a:rPr lang="en-AU" dirty="0" smtClean="0"/>
              <a:t>Most struggled with structural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Minimal confusion between two sides.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160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Overall..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3657600" cy="639762"/>
          </a:xfrm>
        </p:spPr>
        <p:txBody>
          <a:bodyPr/>
          <a:lstStyle/>
          <a:p>
            <a:r>
              <a:rPr lang="en-AU" u="sng" dirty="0" smtClean="0"/>
              <a:t>Areas of strengths</a:t>
            </a:r>
            <a:endParaRPr lang="en-AU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7544" y="1916832"/>
            <a:ext cx="3657600" cy="3951288"/>
          </a:xfrm>
        </p:spPr>
        <p:txBody>
          <a:bodyPr/>
          <a:lstStyle/>
          <a:p>
            <a:r>
              <a:rPr lang="en-AU" dirty="0" smtClean="0"/>
              <a:t>Improved structure of extended answer</a:t>
            </a:r>
          </a:p>
          <a:p>
            <a:r>
              <a:rPr lang="en-AU" dirty="0" smtClean="0"/>
              <a:t>Action potential</a:t>
            </a:r>
          </a:p>
          <a:p>
            <a:r>
              <a:rPr lang="en-AU" dirty="0" smtClean="0"/>
              <a:t>General knowledge is good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427984" y="1196752"/>
            <a:ext cx="3657600" cy="639762"/>
          </a:xfrm>
        </p:spPr>
        <p:txBody>
          <a:bodyPr/>
          <a:lstStyle/>
          <a:p>
            <a:r>
              <a:rPr lang="en-AU" u="sng" dirty="0" smtClean="0"/>
              <a:t>Areas to improve</a:t>
            </a:r>
            <a:endParaRPr lang="en-AU" u="sn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427984" y="1916832"/>
            <a:ext cx="3657600" cy="3951288"/>
          </a:xfrm>
        </p:spPr>
        <p:txBody>
          <a:bodyPr/>
          <a:lstStyle/>
          <a:p>
            <a:r>
              <a:rPr lang="en-AU" dirty="0" smtClean="0"/>
              <a:t>Specific hormone action </a:t>
            </a:r>
          </a:p>
          <a:p>
            <a:r>
              <a:rPr lang="en-AU" dirty="0" smtClean="0"/>
              <a:t>Structure of nervous system</a:t>
            </a:r>
          </a:p>
          <a:p>
            <a:r>
              <a:rPr lang="en-AU" dirty="0" smtClean="0"/>
              <a:t>Structure of brain specifically location of different sections</a:t>
            </a:r>
          </a:p>
          <a:p>
            <a:r>
              <a:rPr lang="en-AU" dirty="0" smtClean="0"/>
              <a:t>Specific points when answering-look to marks.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940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What’s next…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Identify individual sections you didn’t do well on.</a:t>
            </a:r>
          </a:p>
          <a:p>
            <a:r>
              <a:rPr lang="en-AU" dirty="0" smtClean="0"/>
              <a:t>Work out how to improve these</a:t>
            </a:r>
          </a:p>
          <a:p>
            <a:endParaRPr lang="en-AU" dirty="0"/>
          </a:p>
          <a:p>
            <a:r>
              <a:rPr lang="en-AU" dirty="0" smtClean="0"/>
              <a:t>Ask me</a:t>
            </a:r>
          </a:p>
          <a:p>
            <a:r>
              <a:rPr lang="en-AU" dirty="0" smtClean="0"/>
              <a:t>Revise content</a:t>
            </a:r>
          </a:p>
          <a:p>
            <a:r>
              <a:rPr lang="en-AU" dirty="0" smtClean="0"/>
              <a:t>Revisit how you are learning/revising this information.</a:t>
            </a:r>
          </a:p>
          <a:p>
            <a:endParaRPr lang="en-AU" dirty="0"/>
          </a:p>
          <a:p>
            <a:r>
              <a:rPr lang="en-AU" dirty="0" smtClean="0"/>
              <a:t>How to learn faster: </a:t>
            </a:r>
            <a:r>
              <a:rPr lang="en-AU" dirty="0" smtClean="0">
                <a:hlinkClick r:id="rId2"/>
              </a:rPr>
              <a:t>https</a:t>
            </a:r>
            <a:r>
              <a:rPr lang="en-AU" dirty="0">
                <a:hlinkClick r:id="rId2"/>
              </a:rPr>
              <a:t>://</a:t>
            </a:r>
            <a:r>
              <a:rPr lang="en-AU" dirty="0" smtClean="0">
                <a:hlinkClick r:id="rId2"/>
              </a:rPr>
              <a:t>www.youtube.com/watch?v=B9SptdjpJBQ</a:t>
            </a:r>
            <a:endParaRPr lang="en-AU" dirty="0" smtClean="0"/>
          </a:p>
          <a:p>
            <a:r>
              <a:rPr lang="en-AU" dirty="0" smtClean="0"/>
              <a:t>Study Tips based on studies: </a:t>
            </a: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</a:t>
            </a:r>
            <a:r>
              <a:rPr lang="en-AU" dirty="0" smtClean="0">
                <a:hlinkClick r:id="rId3"/>
              </a:rPr>
              <a:t>www.youtube.com/watch?v=p60rN9JEapg</a:t>
            </a:r>
            <a:endParaRPr lang="en-AU" dirty="0" smtClean="0"/>
          </a:p>
          <a:p>
            <a:r>
              <a:rPr lang="en-AU" dirty="0" smtClean="0"/>
              <a:t>Exam Anxiety: </a:t>
            </a:r>
            <a:r>
              <a:rPr lang="en-AU" dirty="0" smtClean="0">
                <a:hlinkClick r:id="rId4"/>
              </a:rPr>
              <a:t>https</a:t>
            </a:r>
            <a:r>
              <a:rPr lang="en-AU" dirty="0">
                <a:hlinkClick r:id="rId4"/>
              </a:rPr>
              <a:t>://</a:t>
            </a:r>
            <a:r>
              <a:rPr lang="en-AU" dirty="0" smtClean="0">
                <a:hlinkClick r:id="rId4"/>
              </a:rPr>
              <a:t>www.youtube.com/watch?v=FyBdA61GmJ0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035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t="19727" r="64062" b="10546"/>
          <a:stretch/>
        </p:blipFill>
        <p:spPr bwMode="auto">
          <a:xfrm>
            <a:off x="1043608" y="0"/>
            <a:ext cx="5676900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56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t="19132" r="63250" b="11100"/>
          <a:stretch/>
        </p:blipFill>
        <p:spPr bwMode="auto">
          <a:xfrm>
            <a:off x="1259632" y="-7591"/>
            <a:ext cx="5472608" cy="680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81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6992" r="63828" b="10157"/>
          <a:stretch/>
        </p:blipFill>
        <p:spPr bwMode="auto">
          <a:xfrm>
            <a:off x="1619672" y="-7268"/>
            <a:ext cx="5184576" cy="690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1094" r="63481" b="13281"/>
          <a:stretch/>
        </p:blipFill>
        <p:spPr bwMode="auto">
          <a:xfrm>
            <a:off x="1115616" y="-1"/>
            <a:ext cx="6120680" cy="679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11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 smtClean="0"/>
              <a:t>3: Structure of neurons</a:t>
            </a:r>
          </a:p>
          <a:p>
            <a:pPr marL="114300" indent="0">
              <a:buNone/>
            </a:pPr>
            <a:r>
              <a:rPr lang="en-AU" dirty="0" smtClean="0"/>
              <a:t>5: Sections of the brain</a:t>
            </a:r>
          </a:p>
          <a:p>
            <a:pPr marL="114300" indent="0">
              <a:buNone/>
            </a:pPr>
            <a:r>
              <a:rPr lang="en-AU" dirty="0" smtClean="0"/>
              <a:t>11: </a:t>
            </a:r>
            <a:r>
              <a:rPr lang="en-AU" dirty="0" smtClean="0"/>
              <a:t> Hormones of pituitary</a:t>
            </a:r>
          </a:p>
          <a:p>
            <a:pPr marL="114300" indent="0">
              <a:buNone/>
            </a:pPr>
            <a:r>
              <a:rPr lang="en-AU" dirty="0" smtClean="0"/>
              <a:t>15: </a:t>
            </a:r>
            <a:r>
              <a:rPr lang="en-AU" dirty="0" smtClean="0"/>
              <a:t> Hormone release and action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885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9215" r="63216" b="10668"/>
          <a:stretch/>
        </p:blipFill>
        <p:spPr bwMode="auto">
          <a:xfrm>
            <a:off x="1115616" y="0"/>
            <a:ext cx="5976664" cy="687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6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 smtClean="0"/>
              <a:t>21a) All okay</a:t>
            </a:r>
          </a:p>
          <a:p>
            <a:pPr marL="114300" indent="0">
              <a:buNone/>
            </a:pPr>
            <a:r>
              <a:rPr lang="en-AU" dirty="0" smtClean="0"/>
              <a:t>bi) Mostly okay (revision)</a:t>
            </a:r>
          </a:p>
          <a:p>
            <a:pPr marL="114300" indent="0">
              <a:buNone/>
            </a:pPr>
            <a:r>
              <a:rPr lang="en-AU" dirty="0" smtClean="0"/>
              <a:t>ii) Read question properly. Most common mistake=action potential.</a:t>
            </a:r>
          </a:p>
          <a:p>
            <a:pPr marL="114300" indent="0">
              <a:buNone/>
            </a:pPr>
            <a:r>
              <a:rPr lang="en-AU" dirty="0" smtClean="0"/>
              <a:t>iii) Not super clear answers. </a:t>
            </a:r>
            <a:r>
              <a:rPr lang="en-AU" smtClean="0"/>
              <a:t>Explain difference=for </a:t>
            </a:r>
            <a:r>
              <a:rPr lang="en-AU" dirty="0" smtClean="0"/>
              <a:t>each part what are they</a:t>
            </a:r>
          </a:p>
        </p:txBody>
      </p:sp>
    </p:spTree>
    <p:extLst>
      <p:ext uri="{BB962C8B-B14F-4D97-AF65-F5344CB8AC3E}">
        <p14:creationId xmlns:p14="http://schemas.microsoft.com/office/powerpoint/2010/main" val="184491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t="16992" r="63125" b="9961"/>
          <a:stretch/>
        </p:blipFill>
        <p:spPr bwMode="auto">
          <a:xfrm>
            <a:off x="1331640" y="18447"/>
            <a:ext cx="5703895" cy="681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424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95</TotalTime>
  <Words>274</Words>
  <Application>Microsoft Office PowerPoint</Application>
  <PresentationFormat>On-screen Show (4:3)</PresentationFormat>
  <Paragraphs>53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Adjacency</vt:lpstr>
      <vt:lpstr>Assessment Task 3 Feedback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Overall..</vt:lpstr>
      <vt:lpstr>What’s next…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Task 1 Feedback</dc:title>
  <dc:creator>BRUNS Emma</dc:creator>
  <cp:lastModifiedBy>BRUNS Emma</cp:lastModifiedBy>
  <cp:revision>10</cp:revision>
  <dcterms:created xsi:type="dcterms:W3CDTF">2018-02-22T04:33:22Z</dcterms:created>
  <dcterms:modified xsi:type="dcterms:W3CDTF">2018-04-11T01:33:11Z</dcterms:modified>
</cp:coreProperties>
</file>